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1" r:id="rId13"/>
    <p:sldId id="272" r:id="rId14"/>
    <p:sldId id="273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6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13.06.2018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Лексическое значение слова. Подготовка к ЕГЭ. </a:t>
            </a:r>
            <a:r>
              <a:rPr lang="ru-RU" b="1" smtClean="0"/>
              <a:t>Задание </a:t>
            </a:r>
            <a:r>
              <a:rPr lang="ru-RU" b="1" dirty="0" smtClean="0"/>
              <a:t>№23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Русское речевое общение</a:t>
            </a:r>
          </a:p>
          <a:p>
            <a:r>
              <a:rPr lang="ru-RU" dirty="0" smtClean="0"/>
              <a:t>10 класс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78268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/>
              <a:t>(36) Поэтому, по Толстому, Наполеон — это огромный солдафон и судить о нем незачем выше сапога.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предложения 36 выпишите слово разговорного стиля.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smtClean="0"/>
              <a:t>солдафон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4224261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/>
              <a:t>(44)Но хат, которые были бы с краю, нет.</a:t>
            </a:r>
          </a:p>
          <a:p>
            <a:pPr marL="0" indent="0">
              <a:buNone/>
            </a:pPr>
            <a:r>
              <a:rPr lang="ru-RU" sz="2800" dirty="0"/>
              <a:t>(45)Мы все в ответе за то, что делается вокруг нас. (46)В ответе за всё плохое и за всё хорошее. (47)И не надо думать, будто настоящее испытание приходит к человеку только в какие-то особые, роковые минуты: на войне, во время какой-нибудь катастрофы. 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предложений 44–47 выпишите антонимы (антонимическую пару</a:t>
            </a:r>
            <a:r>
              <a:rPr lang="ru-RU" dirty="0" smtClean="0"/>
              <a:t>).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плохоехорошее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9724035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/>
              <a:t>(8)На карту поставлена судьба отчизны. 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предложения 8 выпишите фразеологизм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накартупоставлена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4477267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/>
              <a:t>(42)И взлёт в твоей жизни обеспечен. 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предложения 42 выпишите слово в переносном значении.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smtClean="0"/>
              <a:t>взлёт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5781267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/>
              <a:t>(40)Я поднял клюшку и раз, и два, и вот уже обнажилось сокровенное нутро «амбара»: покатилась стеклянная банка со сливочным маслом, кусочками рассыпался белый-белый сахар, сверточки побольше и поменьше полетели в разные стороны, на дне под свёртками показался хлеб.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предложения 40 выпишите антонимы (антонимическую пару).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побольшепоменьше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9919022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2800" dirty="0"/>
              <a:t>(20) Потом идём к цветущей медоносной траве.</a:t>
            </a:r>
          </a:p>
          <a:p>
            <a:pPr marL="0" indent="0">
              <a:buNone/>
            </a:pPr>
            <a:r>
              <a:rPr lang="ru-RU" sz="2800" dirty="0"/>
              <a:t> </a:t>
            </a:r>
            <a:r>
              <a:rPr lang="ru-RU" sz="2800" dirty="0" smtClean="0"/>
              <a:t>(</a:t>
            </a:r>
            <a:r>
              <a:rPr lang="ru-RU" sz="2800" dirty="0"/>
              <a:t>21)Дети слышат пчелиную арфу, жужжанье шмеля. (22)А он, большой, лохматый, то поднимается над цветком, то опускается. (23)Дети в восторге: ведь это почти такая же мелодия, как и записанная, но в музыкальном произведении есть какая-то своеобразная красота, которую композитор подслушал в природе и передал нам. 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предложений 20−23 выпишите антонимы.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Поднимаетсяопускается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40048999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ru-RU" sz="2800" dirty="0"/>
              <a:t>– (18)Что это вы так пристально разглядываете? – спросил </a:t>
            </a:r>
            <a:r>
              <a:rPr lang="ru-RU" sz="2800" dirty="0" err="1"/>
              <a:t>Чагин</a:t>
            </a:r>
            <a:r>
              <a:rPr lang="ru-RU" sz="2800" dirty="0"/>
              <a:t>.</a:t>
            </a:r>
          </a:p>
          <a:p>
            <a:pPr marL="0" indent="0">
              <a:buNone/>
            </a:pPr>
            <a:r>
              <a:rPr lang="ru-RU" sz="2800" dirty="0"/>
              <a:t>– (19)Да вот на фикус смотрю.</a:t>
            </a:r>
          </a:p>
          <a:p>
            <a:pPr marL="0" indent="0">
              <a:buNone/>
            </a:pPr>
            <a:r>
              <a:rPr lang="ru-RU" sz="2800" dirty="0"/>
              <a:t>– (20)Что же вы в нём усмотрели?</a:t>
            </a:r>
          </a:p>
          <a:p>
            <a:pPr marL="0" indent="0">
              <a:buNone/>
            </a:pPr>
            <a:r>
              <a:rPr lang="ru-RU" sz="2800" dirty="0"/>
              <a:t>– (21)Упрямый субъект. (22)В книге «Комнатные растения» сказано: если срезать побег у верхушки, фикус начинает ветвиться. (23)А этот – ни в какую. (24)Стрижём его, стрижём. (25)А он всё растёт в одном </a:t>
            </a:r>
            <a:r>
              <a:rPr lang="ru-RU" sz="2800" dirty="0" smtClean="0"/>
              <a:t>направлении – </a:t>
            </a:r>
            <a:r>
              <a:rPr lang="ru-RU" sz="2800" dirty="0"/>
              <a:t>вверх.</a:t>
            </a:r>
          </a:p>
          <a:p>
            <a:pPr marL="0" indent="0">
              <a:buNone/>
            </a:pPr>
            <a:r>
              <a:rPr lang="ru-RU" sz="2800" dirty="0"/>
              <a:t>– (26)Черта, достойная уважения, – серьёзно ответил </a:t>
            </a:r>
            <a:r>
              <a:rPr lang="ru-RU" sz="2800" dirty="0" err="1"/>
              <a:t>Чагин</a:t>
            </a:r>
            <a:r>
              <a:rPr lang="ru-RU" sz="2800" dirty="0"/>
              <a:t>. 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предложений 18–26 выпишите один фразеологизм.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нивкакую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8257488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dirty="0"/>
              <a:t>(6)Мальчик послушно ответил:</a:t>
            </a:r>
          </a:p>
          <a:p>
            <a:pPr marL="0" indent="0">
              <a:buNone/>
            </a:pPr>
            <a:r>
              <a:rPr lang="ru-RU" dirty="0"/>
              <a:t>– (7)Артур </a:t>
            </a:r>
            <a:r>
              <a:rPr lang="ru-RU" dirty="0" err="1"/>
              <a:t>Конан</a:t>
            </a:r>
            <a:r>
              <a:rPr lang="ru-RU" dirty="0"/>
              <a:t> </a:t>
            </a:r>
            <a:r>
              <a:rPr lang="ru-RU" dirty="0" err="1"/>
              <a:t>Дойль</a:t>
            </a:r>
            <a:r>
              <a:rPr lang="ru-RU" dirty="0"/>
              <a:t>, «Долина ужаса».</a:t>
            </a:r>
          </a:p>
          <a:p>
            <a:pPr marL="0" indent="0">
              <a:buNone/>
            </a:pPr>
            <a:r>
              <a:rPr lang="ru-RU" dirty="0"/>
              <a:t>– (8)Не «</a:t>
            </a:r>
            <a:r>
              <a:rPr lang="ru-RU" dirty="0" err="1"/>
              <a:t>Конан</a:t>
            </a:r>
            <a:r>
              <a:rPr lang="ru-RU" dirty="0"/>
              <a:t> </a:t>
            </a:r>
            <a:r>
              <a:rPr lang="ru-RU" dirty="0" err="1"/>
              <a:t>Дойль</a:t>
            </a:r>
            <a:r>
              <a:rPr lang="ru-RU" dirty="0"/>
              <a:t>», а «</a:t>
            </a:r>
            <a:r>
              <a:rPr lang="ru-RU" dirty="0" err="1"/>
              <a:t>Конан</a:t>
            </a:r>
            <a:r>
              <a:rPr lang="ru-RU" dirty="0"/>
              <a:t> Дойл». (9)Повтори, пожалуйста, имя автора.</a:t>
            </a:r>
          </a:p>
          <a:p>
            <a:pPr marL="0" indent="0">
              <a:buNone/>
            </a:pPr>
            <a:r>
              <a:rPr lang="ru-RU" dirty="0"/>
              <a:t>– (10)Артур </a:t>
            </a:r>
            <a:r>
              <a:rPr lang="ru-RU" dirty="0" err="1"/>
              <a:t>Конан</a:t>
            </a:r>
            <a:r>
              <a:rPr lang="ru-RU" dirty="0"/>
              <a:t> Дойл, – с покорностью повторил мальчик.</a:t>
            </a:r>
          </a:p>
          <a:p>
            <a:pPr marL="0" indent="0">
              <a:buNone/>
            </a:pPr>
            <a:r>
              <a:rPr lang="ru-RU" dirty="0"/>
              <a:t>– (11)Не понимаю, откуда у тебя это мягкое «эль» на конце?</a:t>
            </a:r>
          </a:p>
          <a:p>
            <a:pPr marL="0" indent="0">
              <a:buNone/>
            </a:pPr>
            <a:r>
              <a:rPr lang="ru-RU" dirty="0"/>
              <a:t>– (12)Так ребята говорят...</a:t>
            </a:r>
          </a:p>
          <a:p>
            <a:pPr marL="0" indent="0">
              <a:buNone/>
            </a:pPr>
            <a:r>
              <a:rPr lang="ru-RU" dirty="0"/>
              <a:t>– (13)Не надо подражать «ребятам». (14)Мы должны быть не хуже их, а лучше. (15)Не ниже их по развитию, а выше. (16)Понял?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предложений 6–16 выпишите синонимы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послушноспокорностью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7395459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(1)В первую очередь Пелагея сходила в тёмную, без света, боковушку, вынесла небольшую рамку с фотографиями. (2)Она дрожащими пальцами потрогала стекло в том месте, где была вставлена крошечная фотокарточка с уголком для печати. (3)На снимке просматривались одни только глаза да ещё солдатская пилотка, косо сидевшая на стриженой голове.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предложений 1—3 выпишите ОДИН фразеологизм.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впервуюочередь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7818609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(ЗЗ)Она звала куда-то, заставляла что-нибудь делать, чтобы потухли эти пожары, чтобы люди не ютились в горящих развалинах, чтобы небо не подбрасывало взрывами. 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предложения 33 выпишите синоним к слову «жили, помещались»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smtClean="0"/>
              <a:t>ютились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700257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/>
              <a:t>(4)Другой камень, уцепившись за гнилую корягу, сумел удержаться на берегу и долго не мог прийти в себя от страха.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предложения 4 выпишите фразеологизм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немогприйтивсебя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1458156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/>
              <a:t>(2)Поверьте: у нас, седовласых стариков, есть, как и у всех наших младших собратьев, своя цель, придающая смысл нашему существованию. (3)Быть старым – такая же прекрасная и необходимая задача, как быть молодым. 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предложений 2–3 выпишите антонимы (антонимическую пару).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старыммолодым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1144102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75467"/>
            <a:ext cx="8640959" cy="34506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/>
              <a:t>(34)</a:t>
            </a:r>
            <a:r>
              <a:rPr lang="ru-RU" sz="2800" dirty="0" err="1"/>
              <a:t>Медуничка</a:t>
            </a:r>
            <a:r>
              <a:rPr lang="ru-RU" sz="2800" dirty="0"/>
              <a:t> имела милостивую душу, простила хозяина и растёт ныне по всему огороду, невестится каждую весну свободно и привольно. («35 )Но календулы, </a:t>
            </a:r>
            <a:r>
              <a:rPr lang="ru-RU" sz="2800" dirty="0" err="1"/>
              <a:t>уголёчков</a:t>
            </a:r>
            <a:r>
              <a:rPr lang="ru-RU" sz="2800" dirty="0"/>
              <a:t> этих радостных, нигде нет...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Из предложений 34—35 выпишите синонимы (синонимическую пару).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187624" y="623731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err="1" smtClean="0"/>
              <a:t>растётневестится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8610895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Волна">
  <a:themeElements>
    <a:clrScheme name="Волна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Волна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Волна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16</TotalTime>
  <Words>656</Words>
  <Application>Microsoft Office PowerPoint</Application>
  <PresentationFormat>Экран (4:3)</PresentationFormat>
  <Paragraphs>54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Волна</vt:lpstr>
      <vt:lpstr>Лексическое значение слова. Подготовка к ЕГЭ. Задание №23</vt:lpstr>
      <vt:lpstr>Из предложений 20−23 выпишите антонимы.</vt:lpstr>
      <vt:lpstr>Из предложений 18–26 выпишите один фразеологизм.</vt:lpstr>
      <vt:lpstr>Из предложений 6–16 выпишите синонимы.</vt:lpstr>
      <vt:lpstr>Из предложений 1—3 выпишите ОДИН фразеологизм.</vt:lpstr>
      <vt:lpstr>Из предложения 33 выпишите синоним к слову «жили, помещались»</vt:lpstr>
      <vt:lpstr>Из предложения 4 выпишите фразеологизм.</vt:lpstr>
      <vt:lpstr>Из предложений 2–3 выпишите антонимы (антонимическую пару).</vt:lpstr>
      <vt:lpstr>Из предложений 34—35 выпишите синонимы (синонимическую пару).</vt:lpstr>
      <vt:lpstr>Из предложения 36 выпишите слово разговорного стиля.</vt:lpstr>
      <vt:lpstr>Из предложений 44–47 выпишите антонимы (антонимическую пару).</vt:lpstr>
      <vt:lpstr>Из предложения 8 выпишите фразеологизм</vt:lpstr>
      <vt:lpstr>Из предложения 42 выпишите слово в переносном значении.</vt:lpstr>
      <vt:lpstr>Из предложения 40 выпишите антонимы (антонимическую пару).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Синонимы, антонимы, омонимы и паронимы как средства языковой выразительности</dc:title>
  <dc:creator>Инна</dc:creator>
  <cp:lastModifiedBy>Перова</cp:lastModifiedBy>
  <cp:revision>5</cp:revision>
  <dcterms:created xsi:type="dcterms:W3CDTF">2018-06-13T10:41:09Z</dcterms:created>
  <dcterms:modified xsi:type="dcterms:W3CDTF">2018-06-13T11:11:56Z</dcterms:modified>
</cp:coreProperties>
</file>

<file path=docProps/thumbnail.jpeg>
</file>